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DFF-FF08-4CA6-8BF1-175D614B6F17}" type="datetimeFigureOut">
              <a:rPr lang="ru-KZ" smtClean="0"/>
              <a:t>20.10.2021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60484E-CA03-4287-A694-57B813E4A5C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447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DFF-FF08-4CA6-8BF1-175D614B6F17}" type="datetimeFigureOut">
              <a:rPr lang="ru-KZ" smtClean="0"/>
              <a:t>20.10.2021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60484E-CA03-4287-A694-57B813E4A5C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0658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DFF-FF08-4CA6-8BF1-175D614B6F17}" type="datetimeFigureOut">
              <a:rPr lang="ru-KZ" smtClean="0"/>
              <a:t>20.10.2021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60484E-CA03-4287-A694-57B813E4A5C6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263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DFF-FF08-4CA6-8BF1-175D614B6F17}" type="datetimeFigureOut">
              <a:rPr lang="ru-KZ" smtClean="0"/>
              <a:t>20.10.2021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60484E-CA03-4287-A694-57B813E4A5C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25380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DFF-FF08-4CA6-8BF1-175D614B6F17}" type="datetimeFigureOut">
              <a:rPr lang="ru-KZ" smtClean="0"/>
              <a:t>20.10.2021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60484E-CA03-4287-A694-57B813E4A5C6}" type="slidenum">
              <a:rPr lang="ru-KZ" smtClean="0"/>
              <a:t>‹#›</a:t>
            </a:fld>
            <a:endParaRPr lang="ru-K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881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DFF-FF08-4CA6-8BF1-175D614B6F17}" type="datetimeFigureOut">
              <a:rPr lang="ru-KZ" smtClean="0"/>
              <a:t>20.10.2021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60484E-CA03-4287-A694-57B813E4A5C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39332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DFF-FF08-4CA6-8BF1-175D614B6F17}" type="datetimeFigureOut">
              <a:rPr lang="ru-KZ" smtClean="0"/>
              <a:t>20.10.2021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484E-CA03-4287-A694-57B813E4A5C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67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DFF-FF08-4CA6-8BF1-175D614B6F17}" type="datetimeFigureOut">
              <a:rPr lang="ru-KZ" smtClean="0"/>
              <a:t>20.10.2021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484E-CA03-4287-A694-57B813E4A5C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2363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DFF-FF08-4CA6-8BF1-175D614B6F17}" type="datetimeFigureOut">
              <a:rPr lang="ru-KZ" smtClean="0"/>
              <a:t>20.10.2021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484E-CA03-4287-A694-57B813E4A5C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6955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DFF-FF08-4CA6-8BF1-175D614B6F17}" type="datetimeFigureOut">
              <a:rPr lang="ru-KZ" smtClean="0"/>
              <a:t>20.10.2021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60484E-CA03-4287-A694-57B813E4A5C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750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DFF-FF08-4CA6-8BF1-175D614B6F17}" type="datetimeFigureOut">
              <a:rPr lang="ru-KZ" smtClean="0"/>
              <a:t>20.10.2021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60484E-CA03-4287-A694-57B813E4A5C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0579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DFF-FF08-4CA6-8BF1-175D614B6F17}" type="datetimeFigureOut">
              <a:rPr lang="ru-KZ" smtClean="0"/>
              <a:t>20.10.2021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60484E-CA03-4287-A694-57B813E4A5C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1524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DFF-FF08-4CA6-8BF1-175D614B6F17}" type="datetimeFigureOut">
              <a:rPr lang="ru-KZ" smtClean="0"/>
              <a:t>20.10.2021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484E-CA03-4287-A694-57B813E4A5C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595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DFF-FF08-4CA6-8BF1-175D614B6F17}" type="datetimeFigureOut">
              <a:rPr lang="ru-KZ" smtClean="0"/>
              <a:t>20.10.2021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484E-CA03-4287-A694-57B813E4A5C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1708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DFF-FF08-4CA6-8BF1-175D614B6F17}" type="datetimeFigureOut">
              <a:rPr lang="ru-KZ" smtClean="0"/>
              <a:t>20.10.2021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484E-CA03-4287-A694-57B813E4A5C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9733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DDFF-FF08-4CA6-8BF1-175D614B6F17}" type="datetimeFigureOut">
              <a:rPr lang="ru-KZ" smtClean="0"/>
              <a:t>20.10.2021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60484E-CA03-4287-A694-57B813E4A5C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6519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9DDFF-FF08-4CA6-8BF1-175D614B6F17}" type="datetimeFigureOut">
              <a:rPr lang="ru-KZ" smtClean="0"/>
              <a:t>20.10.2021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60484E-CA03-4287-A694-57B813E4A5C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283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89FF0-36B3-4995-B4FC-7BD13C6A7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610" y="286068"/>
            <a:ext cx="2010779" cy="112628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:]</a:t>
            </a:r>
            <a:endParaRPr lang="ru-K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02207B-0596-4926-9C90-A8EAAC81E425}"/>
              </a:ext>
            </a:extLst>
          </p:cNvPr>
          <p:cNvSpPr txBox="1">
            <a:spLocks/>
          </p:cNvSpPr>
          <p:nvPr/>
        </p:nvSpPr>
        <p:spPr>
          <a:xfrm>
            <a:off x="877078" y="1071306"/>
            <a:ext cx="11184294" cy="11262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niform, school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niform, to wear a school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niform</a:t>
            </a:r>
            <a:endParaRPr lang="ru-K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D906D21-38F1-48E8-89E5-35100BA78F59}"/>
              </a:ext>
            </a:extLst>
          </p:cNvPr>
          <p:cNvSpPr txBox="1">
            <a:spLocks/>
          </p:cNvSpPr>
          <p:nvPr/>
        </p:nvSpPr>
        <p:spPr>
          <a:xfrm>
            <a:off x="5090610" y="2662640"/>
            <a:ext cx="2010779" cy="11262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sz="62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dʒ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KZ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E1072-7702-4A06-9681-000161E2FBF2}"/>
              </a:ext>
            </a:extLst>
          </p:cNvPr>
          <p:cNvSpPr txBox="1">
            <a:spLocks/>
          </p:cNvSpPr>
          <p:nvPr/>
        </p:nvSpPr>
        <p:spPr>
          <a:xfrm>
            <a:off x="1007706" y="3788923"/>
            <a:ext cx="11184294" cy="11262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foreign langua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English langua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to study the langua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 </a:t>
            </a:r>
            <a:endParaRPr lang="ru-K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3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F45BB-D727-45E9-9D1D-CEAAC82B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265" y="306333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British schools</a:t>
            </a:r>
            <a:endParaRPr lang="ru-K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502A74-8A95-4239-867B-6D3DA0D04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1026" name="Picture 2" descr="British schools and colleges abroad for foreign students | Smapse">
            <a:extLst>
              <a:ext uri="{FF2B5EF4-FFF2-40B4-BE49-F238E27FC236}">
                <a16:creationId xmlns:a16="http://schemas.microsoft.com/office/drawing/2014/main" id="{24172DE3-5359-4D16-B654-95837296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889" y="1152802"/>
            <a:ext cx="9270459" cy="54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FEFAF-E290-47D3-ADA6-56778F4EC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431" y="306333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and learn!</a:t>
            </a:r>
            <a:endParaRPr lang="ru-K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929CA-4ED0-4409-A898-C45CC1276177}"/>
              </a:ext>
            </a:extLst>
          </p:cNvPr>
          <p:cNvSpPr txBox="1"/>
          <p:nvPr/>
        </p:nvSpPr>
        <p:spPr>
          <a:xfrm>
            <a:off x="3338240" y="2159816"/>
            <a:ext cx="744973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ɑːt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 (искусство)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drɑːmə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актерское мастерство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lɪt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(ə)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rətʃə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mæ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s]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математика</a:t>
            </a:r>
          </a:p>
          <a:p>
            <a:endParaRPr lang="ru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5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ke A Look At Our Frequently Asked Questions - Two People Talking Png, Transparent Png, Free Download">
            <a:extLst>
              <a:ext uri="{FF2B5EF4-FFF2-40B4-BE49-F238E27FC236}">
                <a16:creationId xmlns:a16="http://schemas.microsoft.com/office/drawing/2014/main" id="{1D622342-4259-4FF1-A774-9CD1A6844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41" y="1440271"/>
            <a:ext cx="8268510" cy="51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94773-8D99-40C2-A576-B5031164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subject with the activity.</a:t>
            </a:r>
            <a:endParaRPr lang="ru-K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45961-79AE-4666-9F12-9C5EDE238706}"/>
              </a:ext>
            </a:extLst>
          </p:cNvPr>
          <p:cNvSpPr txBox="1"/>
          <p:nvPr/>
        </p:nvSpPr>
        <p:spPr>
          <a:xfrm>
            <a:off x="3983878" y="2012260"/>
            <a:ext cx="24673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</a:t>
            </a: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in PE lessons?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2B0417-BA19-4B6B-9CDC-E8EB77BBB7F6}"/>
              </a:ext>
            </a:extLst>
          </p:cNvPr>
          <p:cNvSpPr txBox="1"/>
          <p:nvPr/>
        </p:nvSpPr>
        <p:spPr>
          <a:xfrm>
            <a:off x="6752751" y="2012260"/>
            <a:ext cx="2916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run, play, jump.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FE4BC-B068-470A-96D9-3FF3B1AB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508" y="515865"/>
            <a:ext cx="8911687" cy="99245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Lollipop Lady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2E8AB7-7E64-463A-BD42-F69C05D31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3074" name="Picture 2" descr="Beccles lollipop lady retires after 23 years | Beccles and Bungay Journal">
            <a:extLst>
              <a:ext uri="{FF2B5EF4-FFF2-40B4-BE49-F238E27FC236}">
                <a16:creationId xmlns:a16="http://schemas.microsoft.com/office/drawing/2014/main" id="{F3740AB1-6BBA-4D9B-977E-4C7A90E7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72" y="1649091"/>
            <a:ext cx="7536867" cy="509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64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EC64A-A307-447D-BEA8-27EE27A5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313" y="305789"/>
            <a:ext cx="8911687" cy="1280890"/>
          </a:xfrm>
        </p:spPr>
        <p:txBody>
          <a:bodyPr/>
          <a:lstStyle/>
          <a:p>
            <a:r>
              <a:rPr lang="en-US" b="1" dirty="0"/>
              <a:t>Assembly - meeting</a:t>
            </a:r>
            <a:endParaRPr lang="ru-KZ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552228-571C-4197-9C52-3280C7116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098" name="Picture 2" descr="Elementary school assembly | Elementary school assembly, School assemblies,  Elementary schools">
            <a:extLst>
              <a:ext uri="{FF2B5EF4-FFF2-40B4-BE49-F238E27FC236}">
                <a16:creationId xmlns:a16="http://schemas.microsoft.com/office/drawing/2014/main" id="{E763D7B4-D65E-4DD0-BBB0-2E55AA92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59" y="1039758"/>
            <a:ext cx="8485160" cy="565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0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07A71A-E44A-405F-8C0F-1620CEF5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841" y="1540189"/>
            <a:ext cx="8915400" cy="3777622"/>
          </a:xfrm>
        </p:spPr>
        <p:txBody>
          <a:bodyPr/>
          <a:lstStyle/>
          <a:p>
            <a:pPr marL="342900" lvl="0" indent="-342900">
              <a:lnSpc>
                <a:spcPct val="200000"/>
              </a:lnSpc>
              <a:buFont typeface="Times New Roman" panose="02020603050405020304" pitchFamily="18" charset="0"/>
              <a:buChar char="-"/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school starts at… o’clock.</a:t>
            </a:r>
            <a:endParaRPr lang="ru-KZ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Times New Roman" panose="02020603050405020304" pitchFamily="18" charset="0"/>
              <a:buChar char="-"/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usually have … lessons</a:t>
            </a:r>
            <a: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breaks last … minutes.</a:t>
            </a:r>
            <a:endParaRPr lang="ru-KZ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pic>
        <p:nvPicPr>
          <p:cNvPr id="5122" name="Picture 2" descr="UP School Reopen News: Reopen classes 9-12 from July 19, says school  association | Lucknow News - Times of India">
            <a:extLst>
              <a:ext uri="{FF2B5EF4-FFF2-40B4-BE49-F238E27FC236}">
                <a16:creationId xmlns:a16="http://schemas.microsoft.com/office/drawing/2014/main" id="{2278191B-3896-4D05-8046-DCAB2EB78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43" y="3429000"/>
            <a:ext cx="4005943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0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FCF25-39B0-42AD-8590-EB5466D1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482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Summing up</a:t>
            </a:r>
            <a:endParaRPr lang="ru-KZ" sz="4000" b="1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51A5333-A4CD-4F84-B0DB-7ACD18076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03061"/>
              </p:ext>
            </p:extLst>
          </p:nvPr>
        </p:nvGraphicFramePr>
        <p:xfrm>
          <a:off x="2070317" y="989045"/>
          <a:ext cx="8481526" cy="5152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763">
                  <a:extLst>
                    <a:ext uri="{9D8B030D-6E8A-4147-A177-3AD203B41FA5}">
                      <a16:colId xmlns:a16="http://schemas.microsoft.com/office/drawing/2014/main" val="1060062103"/>
                    </a:ext>
                  </a:extLst>
                </a:gridCol>
                <a:gridCol w="4240763">
                  <a:extLst>
                    <a:ext uri="{9D8B030D-6E8A-4147-A177-3AD203B41FA5}">
                      <a16:colId xmlns:a16="http://schemas.microsoft.com/office/drawing/2014/main" val="417199707"/>
                    </a:ext>
                  </a:extLst>
                </a:gridCol>
              </a:tblGrid>
              <a:tr h="477465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Yes/No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738087"/>
                  </a:ext>
                </a:extLst>
              </a:tr>
              <a:tr h="484096">
                <a:tc>
                  <a:txBody>
                    <a:bodyPr/>
                    <a:lstStyle/>
                    <a:p>
                      <a:r>
                        <a:rPr lang="en-US" sz="2000" b="1" dirty="0"/>
                        <a:t>1) I studied new words</a:t>
                      </a:r>
                      <a:endParaRPr lang="ru-K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58410"/>
                  </a:ext>
                </a:extLst>
              </a:tr>
              <a:tr h="835564">
                <a:tc>
                  <a:txBody>
                    <a:bodyPr/>
                    <a:lstStyle/>
                    <a:p>
                      <a:r>
                        <a:rPr lang="en-US" sz="2000" b="1" dirty="0"/>
                        <a:t>2) I used the words in speech</a:t>
                      </a:r>
                      <a:endParaRPr lang="ru-K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194975"/>
                  </a:ext>
                </a:extLst>
              </a:tr>
              <a:tr h="1193662">
                <a:tc>
                  <a:txBody>
                    <a:bodyPr/>
                    <a:lstStyle/>
                    <a:p>
                      <a:r>
                        <a:rPr lang="en-US" sz="2000" b="1" dirty="0"/>
                        <a:t>3) I knew some new information about British schools</a:t>
                      </a:r>
                      <a:endParaRPr lang="ru-K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986155"/>
                  </a:ext>
                </a:extLst>
              </a:tr>
              <a:tr h="1193662">
                <a:tc>
                  <a:txBody>
                    <a:bodyPr/>
                    <a:lstStyle/>
                    <a:p>
                      <a:r>
                        <a:rPr lang="en-US" sz="2000" b="1" dirty="0"/>
                        <a:t>4) I answered the questions about the video</a:t>
                      </a:r>
                      <a:endParaRPr lang="ru-K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7827"/>
                  </a:ext>
                </a:extLst>
              </a:tr>
              <a:tr h="484096">
                <a:tc>
                  <a:txBody>
                    <a:bodyPr/>
                    <a:lstStyle/>
                    <a:p>
                      <a:r>
                        <a:rPr lang="en-US" sz="2000" b="1" dirty="0"/>
                        <a:t>5) I liked the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800722"/>
                  </a:ext>
                </a:extLst>
              </a:tr>
              <a:tr h="484096">
                <a:tc>
                  <a:txBody>
                    <a:bodyPr/>
                    <a:lstStyle/>
                    <a:p>
                      <a:r>
                        <a:rPr lang="en-US" sz="2000" b="1" dirty="0"/>
                        <a:t>6) My 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574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00990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</TotalTime>
  <Words>167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Легкий дым</vt:lpstr>
      <vt:lpstr>[ju:]</vt:lpstr>
      <vt:lpstr>British schools</vt:lpstr>
      <vt:lpstr>Write and learn!</vt:lpstr>
      <vt:lpstr>Match the subject with the activity.</vt:lpstr>
      <vt:lpstr>Lollipop Lady</vt:lpstr>
      <vt:lpstr>Assembly - meeting</vt:lpstr>
      <vt:lpstr>Презентация PowerPoint</vt:lpstr>
      <vt:lpstr>Summing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[ju:]</dc:title>
  <dc:creator>Алена</dc:creator>
  <cp:lastModifiedBy>Алена</cp:lastModifiedBy>
  <cp:revision>8</cp:revision>
  <dcterms:created xsi:type="dcterms:W3CDTF">2021-10-20T13:56:23Z</dcterms:created>
  <dcterms:modified xsi:type="dcterms:W3CDTF">2021-10-20T17:37:57Z</dcterms:modified>
</cp:coreProperties>
</file>